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2C34-5F89-43B7-BC63-059F22FAC34F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C736-C223-4190-9515-049FD830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69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F2C34-5F89-43B7-BC63-059F22FAC34F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EC736-C223-4190-9515-049FD830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3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smtClean="0">
                <a:solidFill>
                  <a:schemeClr val="accent2"/>
                </a:solidFill>
              </a:rPr>
              <a:t>JavaEE</a:t>
            </a:r>
            <a:r>
              <a:rPr lang="zh-CN" altLang="en-US" sz="6000" smtClean="0">
                <a:solidFill>
                  <a:schemeClr val="accent2"/>
                </a:solidFill>
              </a:rPr>
              <a:t>架构与程序设计</a:t>
            </a:r>
            <a:endParaRPr lang="zh-CN" altLang="en-US" sz="600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4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30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1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993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48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323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46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3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33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33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1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声     明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05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344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86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77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95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中的事务控制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00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9535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</a:t>
            </a:r>
            <a:r>
              <a:rPr lang="en-US" altLang="zh-CN" sz="3600" b="1" smtClean="0">
                <a:solidFill>
                  <a:schemeClr val="accent2"/>
                </a:solidFill>
              </a:rPr>
              <a:t>XML</a:t>
            </a:r>
            <a:r>
              <a:rPr lang="zh-CN" altLang="en-US" sz="3600" b="1" smtClean="0">
                <a:solidFill>
                  <a:schemeClr val="accent2"/>
                </a:solidFill>
              </a:rPr>
              <a:t>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19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</a:t>
            </a:r>
            <a:r>
              <a:rPr lang="en-US" altLang="zh-CN" sz="3600" b="1" smtClean="0">
                <a:solidFill>
                  <a:schemeClr val="accent2"/>
                </a:solidFill>
              </a:rPr>
              <a:t>XML</a:t>
            </a:r>
            <a:r>
              <a:rPr lang="zh-CN" altLang="en-US" sz="3600" b="1" smtClean="0">
                <a:solidFill>
                  <a:schemeClr val="accent2"/>
                </a:solidFill>
              </a:rPr>
              <a:t>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549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41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249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上讲总体纲要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40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</a:t>
            </a:r>
            <a:r>
              <a:rPr lang="en-US" altLang="zh-CN" sz="3600" b="1" smtClean="0">
                <a:solidFill>
                  <a:schemeClr val="accent2"/>
                </a:solidFill>
              </a:rPr>
              <a:t>XML</a:t>
            </a:r>
            <a:r>
              <a:rPr lang="zh-CN" altLang="en-US" sz="3600" b="1" smtClean="0">
                <a:solidFill>
                  <a:schemeClr val="accent2"/>
                </a:solidFill>
              </a:rPr>
              <a:t>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14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239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</a:t>
            </a:r>
            <a:r>
              <a:rPr lang="en-US" altLang="zh-CN" sz="3600" b="1" smtClean="0">
                <a:solidFill>
                  <a:schemeClr val="accent2"/>
                </a:solidFill>
              </a:rPr>
              <a:t>XML</a:t>
            </a:r>
            <a:r>
              <a:rPr lang="zh-CN" altLang="en-US" sz="3600" b="1" smtClean="0">
                <a:solidFill>
                  <a:schemeClr val="accent2"/>
                </a:solidFill>
              </a:rPr>
              <a:t>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41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681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286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2726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5252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016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8830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32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smtClean="0">
                <a:solidFill>
                  <a:schemeClr val="accent2"/>
                </a:solidFill>
              </a:rPr>
              <a:t>JavaEE</a:t>
            </a:r>
            <a:r>
              <a:rPr lang="zh-CN" altLang="en-US" sz="6000" smtClean="0">
                <a:solidFill>
                  <a:schemeClr val="accent2"/>
                </a:solidFill>
              </a:rPr>
              <a:t>架构与程序设计</a:t>
            </a:r>
            <a:endParaRPr lang="zh-CN" altLang="en-US" sz="600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40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255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</a:t>
            </a:r>
            <a:r>
              <a:rPr lang="en-US" altLang="zh-CN" sz="3600" b="1" smtClean="0">
                <a:solidFill>
                  <a:schemeClr val="accent2"/>
                </a:solidFill>
              </a:rPr>
              <a:t>XML</a:t>
            </a:r>
            <a:r>
              <a:rPr lang="zh-CN" altLang="en-US" sz="3600" b="1" smtClean="0">
                <a:solidFill>
                  <a:schemeClr val="accent2"/>
                </a:solidFill>
              </a:rPr>
              <a:t>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1783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663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0956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1432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956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5846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chemeClr val="accent2"/>
                </a:solidFill>
              </a:rPr>
              <a:t>基于注解配置方式的事务控制</a:t>
            </a:r>
            <a:endParaRPr lang="zh-CN" altLang="en-US" sz="3600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4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578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09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545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535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数据库编程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077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全屏显示(4:3)</PresentationFormat>
  <Paragraphs>45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黑体</vt:lpstr>
      <vt:lpstr>宋体</vt:lpstr>
      <vt:lpstr>Arial</vt:lpstr>
      <vt:lpstr>Calibri</vt:lpstr>
      <vt:lpstr>Calibri Light</vt:lpstr>
      <vt:lpstr>Office 主题</vt:lpstr>
      <vt:lpstr>JavaEE架构与程序设计</vt:lpstr>
      <vt:lpstr>声     明</vt:lpstr>
      <vt:lpstr>上讲总体纲要</vt:lpstr>
      <vt:lpstr>JavaEE架构与程序设计</vt:lpstr>
      <vt:lpstr>本讲总体纲要</vt:lpstr>
      <vt:lpstr>Spring数据库编程</vt:lpstr>
      <vt:lpstr>Spring数据库编程</vt:lpstr>
      <vt:lpstr>Spring数据库编程</vt:lpstr>
      <vt:lpstr>Spring数据库编程</vt:lpstr>
      <vt:lpstr>Spring数据库编程</vt:lpstr>
      <vt:lpstr>Spring数据库编程</vt:lpstr>
      <vt:lpstr>Spring数据库编程</vt:lpstr>
      <vt:lpstr>本讲总体纲要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Spring中的事务控制</vt:lpstr>
      <vt:lpstr>本讲总体纲要</vt:lpstr>
      <vt:lpstr>基于XML配置方式的事务控制</vt:lpstr>
      <vt:lpstr>基于XML配置方式的事务控制</vt:lpstr>
      <vt:lpstr>PowerPoint 演示文稿</vt:lpstr>
      <vt:lpstr>PowerPoint 演示文稿</vt:lpstr>
      <vt:lpstr>基于XML配置方式的事务控制</vt:lpstr>
      <vt:lpstr>使用xml配置Spring AOP</vt:lpstr>
      <vt:lpstr>基于XML配置方式的事务控制</vt:lpstr>
      <vt:lpstr>本讲总体纲要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基于XML配置方式的事务控制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  <vt:lpstr>基于注解配置方式的事务控制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JavaEE架构与程序设计</dc:title>
  <dc:creator>M</dc:creator>
  <cp:lastModifiedBy>M</cp:lastModifiedBy>
  <cp:revision>2</cp:revision>
  <dcterms:created xsi:type="dcterms:W3CDTF">2022-03-17T19:15:21Z</dcterms:created>
  <dcterms:modified xsi:type="dcterms:W3CDTF">2022-03-17T19:16:29Z</dcterms:modified>
</cp:coreProperties>
</file>